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91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94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36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1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1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516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79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02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9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3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1B78-9FB6-40DB-8360-05E32817FD15}" type="datetimeFigureOut">
              <a:rPr lang="sk-SK" smtClean="0"/>
              <a:t>30.5.2018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AFF1-E0A5-434E-BF11-1CE2A01C04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6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rix-automaty.sk" TargetMode="External"/><Relationship Id="rId7" Type="http://schemas.openxmlformats.org/officeDocument/2006/relationships/image" Target="../media/image4.tmp"/><Relationship Id="rId2" Type="http://schemas.openxmlformats.org/officeDocument/2006/relationships/hyperlink" Target="tel:+42190831357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mp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7" Type="http://schemas.openxmlformats.org/officeDocument/2006/relationships/image" Target="../media/image1.jpe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tmp"/><Relationship Id="rId4" Type="http://schemas.openxmlformats.org/officeDocument/2006/relationships/image" Target="../media/image21.tmp"/><Relationship Id="rId9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34.tmp"/><Relationship Id="rId7" Type="http://schemas.openxmlformats.org/officeDocument/2006/relationships/image" Target="../media/image38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2423120"/>
          </a:xfrm>
        </p:spPr>
        <p:txBody>
          <a:bodyPr/>
          <a:lstStyle/>
          <a:p>
            <a:r>
              <a:rPr lang="sk-SK" dirty="0" err="1"/>
              <a:t>Orix</a:t>
            </a:r>
            <a:r>
              <a:rPr lang="sk-SK" dirty="0"/>
              <a:t> automaty s.r.o.</a:t>
            </a:r>
          </a:p>
          <a:p>
            <a:r>
              <a:rPr lang="sk-SK" dirty="0"/>
              <a:t>Nová 11 05901 Spišská </a:t>
            </a:r>
            <a:r>
              <a:rPr lang="sk-SK" dirty="0" smtClean="0"/>
              <a:t>Belá</a:t>
            </a:r>
          </a:p>
          <a:p>
            <a:r>
              <a:rPr lang="sk-SK" u="sng" dirty="0">
                <a:hlinkClick r:id="rId2"/>
              </a:rPr>
              <a:t>Tel:+</a:t>
            </a:r>
            <a:r>
              <a:rPr lang="sk-SK" u="sng" dirty="0" smtClean="0">
                <a:hlinkClick r:id="rId2"/>
              </a:rPr>
              <a:t>421908313570</a:t>
            </a:r>
            <a:endParaRPr lang="sk-SK" u="sng" dirty="0" smtClean="0"/>
          </a:p>
          <a:p>
            <a:r>
              <a:rPr lang="sk-SK" dirty="0"/>
              <a:t>Mail: </a:t>
            </a:r>
            <a:r>
              <a:rPr lang="sk-SK" dirty="0" err="1" smtClean="0">
                <a:hlinkClick r:id="rId3"/>
              </a:rPr>
              <a:t>info@orix-automaty.sk</a:t>
            </a:r>
            <a:endParaRPr lang="sk-SK" dirty="0" smtClean="0"/>
          </a:p>
          <a:p>
            <a:endParaRPr lang="sk-SK" dirty="0"/>
          </a:p>
          <a:p>
            <a:endParaRPr lang="sk-SK" u="sng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C:\Users\Samuel\Desktop\orix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9" y="1213322"/>
            <a:ext cx="4958382" cy="9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rezanie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02" y="1340769"/>
            <a:ext cx="2047243" cy="4752528"/>
          </a:xfrm>
          <a:prstGeom prst="rect">
            <a:avLst/>
          </a:prstGeom>
        </p:spPr>
      </p:pic>
      <p:pic>
        <p:nvPicPr>
          <p:cNvPr id="6" name="Obrázok 5" descr="Orezanie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9"/>
            <a:ext cx="1872208" cy="4772095"/>
          </a:xfrm>
          <a:prstGeom prst="rect">
            <a:avLst/>
          </a:prstGeom>
        </p:spPr>
      </p:pic>
      <p:pic>
        <p:nvPicPr>
          <p:cNvPr id="7" name="Obrázok 6" descr="Orezanie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2156337"/>
            <a:ext cx="4958383" cy="15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>
                <a:solidFill>
                  <a:srgbClr val="FF0000"/>
                </a:solidFill>
                <a:latin typeface="Brush Script MT" pitchFamily="66" charset="0"/>
              </a:rPr>
              <a:t>Ďakujeme  </a:t>
            </a:r>
            <a:r>
              <a:rPr lang="sk-SK" sz="5400" dirty="0">
                <a:solidFill>
                  <a:srgbClr val="FF0000"/>
                </a:solidFill>
                <a:latin typeface="Brush Script MT" pitchFamily="66" charset="0"/>
                <a:sym typeface="Wingdings" pitchFamily="2" charset="2"/>
              </a:rPr>
              <a:t></a:t>
            </a:r>
            <a:endParaRPr lang="sk-SK" sz="5400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  <a:ea typeface="+mj-ea"/>
                <a:cs typeface="+mj-cs"/>
              </a:rPr>
              <a:t>Tešíme sa na budúcu spoluprácu.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-------------------------</a:t>
            </a:r>
            <a:br>
              <a:rPr lang="sk-SK" dirty="0" smtClean="0"/>
            </a:br>
            <a:r>
              <a:rPr lang="sk-SK" dirty="0" err="1"/>
              <a:t>Orix-Automaty</a:t>
            </a:r>
            <a:r>
              <a:rPr lang="sk-SK" dirty="0"/>
              <a:t> s.r.o.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Nová 11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05901 Spišská Belá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Slovensko</a:t>
            </a:r>
          </a:p>
          <a:p>
            <a:pPr marL="0" indent="0">
              <a:buNone/>
            </a:pPr>
            <a:r>
              <a:rPr lang="sk-SK" dirty="0" smtClean="0"/>
              <a:t>Tel.:+421908313570</a:t>
            </a:r>
          </a:p>
          <a:p>
            <a:pPr marL="0" indent="0">
              <a:buNone/>
            </a:pPr>
            <a:r>
              <a:rPr lang="sk-SK" sz="1800" dirty="0" err="1" smtClean="0"/>
              <a:t>Email:info@orix-automaty.sk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WWW.ORIX-AUTOMATY.SK</a:t>
            </a:r>
            <a:endParaRPr lang="sk-SK" sz="1800" dirty="0"/>
          </a:p>
        </p:txBody>
      </p:sp>
      <p:pic>
        <p:nvPicPr>
          <p:cNvPr id="9" name="Obrázok 8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1435941" cy="4165806"/>
          </a:xfrm>
          <a:prstGeom prst="rect">
            <a:avLst/>
          </a:prstGeom>
        </p:spPr>
      </p:pic>
      <p:pic>
        <p:nvPicPr>
          <p:cNvPr id="11" name="Obrázok 10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519368" cy="4293096"/>
          </a:xfrm>
          <a:prstGeom prst="rect">
            <a:avLst/>
          </a:prstGeom>
        </p:spPr>
      </p:pic>
      <p:pic>
        <p:nvPicPr>
          <p:cNvPr id="12" name="Obrázok 11" descr="Orezanie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42437"/>
            <a:ext cx="1348043" cy="1152180"/>
          </a:xfrm>
          <a:prstGeom prst="rect">
            <a:avLst/>
          </a:prstGeom>
        </p:spPr>
      </p:pic>
      <p:pic>
        <p:nvPicPr>
          <p:cNvPr id="13" name="Obrázok 12" descr="Orezanie obrazov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69" y="3531456"/>
            <a:ext cx="1884247" cy="1204201"/>
          </a:xfrm>
          <a:prstGeom prst="rect">
            <a:avLst/>
          </a:prstGeom>
        </p:spPr>
      </p:pic>
      <p:pic>
        <p:nvPicPr>
          <p:cNvPr id="14" name="Obrázok 13" descr="Orezanie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30" y="4714097"/>
            <a:ext cx="1301724" cy="1848181"/>
          </a:xfrm>
          <a:prstGeom prst="rect">
            <a:avLst/>
          </a:prstGeom>
        </p:spPr>
      </p:pic>
      <p:pic>
        <p:nvPicPr>
          <p:cNvPr id="15" name="Picture 2" descr="C:\Users\Samuel\Desktop\orix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6" y="6174293"/>
            <a:ext cx="2990474" cy="5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Onás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sk-SK" dirty="0" smtClean="0"/>
              <a:t> 	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sk-SK" dirty="0" smtClean="0"/>
              <a:t>Firma  </a:t>
            </a:r>
            <a:r>
              <a:rPr lang="sk-SK" b="1" dirty="0" err="1" smtClean="0"/>
              <a:t>Orix-Automaty</a:t>
            </a:r>
            <a:r>
              <a:rPr lang="sk-SK" b="1" dirty="0" smtClean="0"/>
              <a:t> </a:t>
            </a:r>
            <a:r>
              <a:rPr lang="sk-SK" b="1" dirty="0" err="1" smtClean="0"/>
              <a:t>sro</a:t>
            </a:r>
            <a:r>
              <a:rPr lang="sk-SK" dirty="0" smtClean="0"/>
              <a:t>  bola založená ako zastúpenie  firiem:  </a:t>
            </a:r>
            <a:r>
              <a:rPr lang="de-DE" b="1" dirty="0" err="1"/>
              <a:t>Orix</a:t>
            </a:r>
            <a:r>
              <a:rPr lang="de-DE" b="1" dirty="0"/>
              <a:t> Vertriebs </a:t>
            </a:r>
            <a:r>
              <a:rPr lang="de-DE" b="1" dirty="0" smtClean="0"/>
              <a:t>GmbH</a:t>
            </a:r>
            <a:r>
              <a:rPr lang="sk-SK" b="1" dirty="0" smtClean="0"/>
              <a:t> - DE</a:t>
            </a:r>
          </a:p>
          <a:p>
            <a:pPr marL="0" indent="0">
              <a:buNone/>
            </a:pPr>
            <a:r>
              <a:rPr lang="sk-SK" b="1" dirty="0" smtClean="0"/>
              <a:t>                                       </a:t>
            </a:r>
            <a:r>
              <a:rPr lang="sk-SK" b="1" dirty="0" err="1" smtClean="0"/>
              <a:t>Geoherst</a:t>
            </a:r>
            <a:r>
              <a:rPr lang="sk-SK" b="1" dirty="0" smtClean="0"/>
              <a:t> OEG – A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dirty="0" smtClean="0"/>
          </a:p>
          <a:p>
            <a:r>
              <a:rPr lang="sk-SK" sz="1600" dirty="0" smtClean="0"/>
              <a:t>Tieto firmy sú od roku 1995 </a:t>
            </a:r>
            <a:r>
              <a:rPr lang="sk-SK" sz="1600" dirty="0" err="1" smtClean="0"/>
              <a:t>prevackovateľmy</a:t>
            </a:r>
            <a:r>
              <a:rPr lang="sk-SK" sz="1600" dirty="0" smtClean="0"/>
              <a:t> strojov na zberateľské </a:t>
            </a:r>
            <a:r>
              <a:rPr lang="sk-SK" sz="1600" dirty="0"/>
              <a:t>MEDAILÓNKY </a:t>
            </a:r>
            <a:endParaRPr lang="sk-SK" sz="1600" dirty="0" smtClean="0"/>
          </a:p>
        </p:txBody>
      </p:sp>
      <p:pic>
        <p:nvPicPr>
          <p:cNvPr id="7" name="Obrázok 6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2160240" cy="1028844"/>
          </a:xfrm>
          <a:prstGeom prst="rect">
            <a:avLst/>
          </a:prstGeom>
        </p:spPr>
      </p:pic>
      <p:pic>
        <p:nvPicPr>
          <p:cNvPr id="8" name="Obrázok 7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48" y="4149080"/>
            <a:ext cx="2629267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rmAutofit/>
          </a:bodyPr>
          <a:lstStyle/>
          <a:p>
            <a:r>
              <a:rPr lang="sk-SK" dirty="0" smtClean="0"/>
              <a:t>Dnes už viac ako  </a:t>
            </a:r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500</a:t>
            </a:r>
            <a:r>
              <a:rPr lang="sk-SK" dirty="0" smtClean="0"/>
              <a:t> našich strojov  nájdete  v celej EU  - Nemecko ; Rakúsko; Slovensko či Bulharsko ale aj Švajčiarsko má viacero miest využívajúcich túto SKVELÚ REKLAMU 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5111750" cy="306705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" name="Obrázok 7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717652" cy="2621187"/>
          </a:xfrm>
          <a:prstGeom prst="rect">
            <a:avLst/>
          </a:prstGeom>
        </p:spPr>
      </p:pic>
      <p:pic>
        <p:nvPicPr>
          <p:cNvPr id="3" name="Obrázok 2" descr="Orezanie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0688"/>
            <a:ext cx="1656184" cy="11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Slovenské Realizácie </a:t>
            </a:r>
          </a:p>
        </p:txBody>
      </p:sp>
      <p:pic>
        <p:nvPicPr>
          <p:cNvPr id="5" name="Zástupný symbol obsahu 4" descr="Orezanie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1821528" cy="6401368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b="1" dirty="0" smtClean="0"/>
              <a:t>Košice   </a:t>
            </a:r>
            <a:r>
              <a:rPr lang="sk-SK" dirty="0" smtClean="0"/>
              <a:t>                    Chrám Matky Božej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Alpinka </a:t>
            </a:r>
            <a:r>
              <a:rPr lang="sk-SK" dirty="0" err="1" smtClean="0"/>
              <a:t>rek</a:t>
            </a:r>
            <a:r>
              <a:rPr lang="sk-SK" dirty="0" smtClean="0"/>
              <a:t>. centrum</a:t>
            </a:r>
          </a:p>
          <a:p>
            <a:r>
              <a:rPr lang="sk-SK" dirty="0" smtClean="0"/>
              <a:t> </a:t>
            </a:r>
            <a:r>
              <a:rPr lang="sk-SK" b="1" dirty="0" smtClean="0"/>
              <a:t>Kežmarok  </a:t>
            </a:r>
            <a:r>
              <a:rPr lang="sk-SK" dirty="0" smtClean="0"/>
              <a:t>                      Hrad Kežmarok</a:t>
            </a:r>
          </a:p>
          <a:p>
            <a:r>
              <a:rPr lang="sk-SK" dirty="0" smtClean="0"/>
              <a:t> </a:t>
            </a:r>
            <a:r>
              <a:rPr lang="sk-SK" b="1" dirty="0" smtClean="0"/>
              <a:t>St. Ľubovňa                 </a:t>
            </a:r>
            <a:r>
              <a:rPr lang="sk-SK" dirty="0" smtClean="0"/>
              <a:t>Hrad St. Ľubovňa</a:t>
            </a:r>
          </a:p>
          <a:p>
            <a:r>
              <a:rPr lang="sk-SK" b="1" dirty="0" err="1" smtClean="0"/>
              <a:t>Revištské</a:t>
            </a:r>
            <a:r>
              <a:rPr lang="sk-SK" b="1" dirty="0" smtClean="0"/>
              <a:t> </a:t>
            </a:r>
            <a:r>
              <a:rPr lang="sk-SK" b="1" dirty="0" err="1" smtClean="0"/>
              <a:t>Podzámčie</a:t>
            </a:r>
            <a:r>
              <a:rPr lang="sk-SK" b="1" dirty="0" smtClean="0"/>
              <a:t>             </a:t>
            </a:r>
            <a:r>
              <a:rPr lang="sk-SK" dirty="0" err="1" smtClean="0"/>
              <a:t>Zvero</a:t>
            </a:r>
            <a:r>
              <a:rPr lang="sk-SK" dirty="0" smtClean="0"/>
              <a:t> Park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" y="3218812"/>
            <a:ext cx="4683741" cy="29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Návrhy  zákazníka  </a:t>
            </a:r>
            <a:endParaRPr lang="sk-SK" sz="5400" dirty="0">
              <a:solidFill>
                <a:schemeClr val="accent1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7" name="Zástupný symbol obsahu 6" descr="Orezanie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7"/>
            <a:ext cx="3699339" cy="2176347"/>
          </a:xfrm>
        </p:spPr>
      </p:pic>
      <p:pic>
        <p:nvPicPr>
          <p:cNvPr id="8" name="Obrázok 7" descr="Orezanie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77073"/>
            <a:ext cx="2567343" cy="1612652"/>
          </a:xfrm>
          <a:prstGeom prst="rect">
            <a:avLst/>
          </a:prstGeom>
        </p:spPr>
      </p:pic>
      <p:pic>
        <p:nvPicPr>
          <p:cNvPr id="9" name="Obrázok 8" descr="Orezanie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4" y="3068960"/>
            <a:ext cx="1951943" cy="1668336"/>
          </a:xfrm>
          <a:prstGeom prst="rect">
            <a:avLst/>
          </a:prstGeom>
        </p:spPr>
      </p:pic>
      <p:pic>
        <p:nvPicPr>
          <p:cNvPr id="10" name="Obrázok 9" descr="Orezanie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49" y="1124744"/>
            <a:ext cx="3494727" cy="5733255"/>
          </a:xfrm>
          <a:prstGeom prst="rect">
            <a:avLst/>
          </a:prstGeom>
        </p:spPr>
      </p:pic>
      <p:pic>
        <p:nvPicPr>
          <p:cNvPr id="11" name="Obrázok 10" descr="Orezanie obrazovk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48" y="4883399"/>
            <a:ext cx="3200493" cy="18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>
            <a:normAutofit fontScale="90000"/>
          </a:bodyPr>
          <a:lstStyle/>
          <a:p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> </a:t>
            </a:r>
            <a:r>
              <a:rPr lang="sk-SK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Suveníry – Medailóny </a:t>
            </a:r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>Váš vlastný motív </a:t>
            </a:r>
            <a:r>
              <a:rPr lang="sk-SK" b="0" dirty="0" smtClean="0"/>
              <a:t/>
            </a:r>
            <a:br>
              <a:rPr lang="sk-SK" b="0" dirty="0" smtClean="0"/>
            </a:br>
            <a:r>
              <a:rPr lang="sk-SK" b="0" dirty="0" smtClean="0"/>
              <a:t>na </a:t>
            </a:r>
            <a:r>
              <a:rPr lang="sk-SK" b="0" dirty="0"/>
              <a:t>suveníre –medailóne 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Brush Script MT" pitchFamily="66" charset="0"/>
              </a:rPr>
              <a:t>Aj dieťa  to zvládne  </a:t>
            </a:r>
            <a:r>
              <a:rPr lang="sk-SK" dirty="0" smtClean="0">
                <a:solidFill>
                  <a:srgbClr val="00B050"/>
                </a:solidFill>
                <a:latin typeface="Brush Script MT" pitchFamily="66" charset="0"/>
                <a:sym typeface="Wingdings" pitchFamily="2" charset="2"/>
              </a:rPr>
              <a:t></a:t>
            </a:r>
            <a:endParaRPr lang="sk-SK" dirty="0">
              <a:solidFill>
                <a:srgbClr val="00B050"/>
              </a:solidFill>
              <a:latin typeface="Brush Script MT" pitchFamily="66" charset="0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>
          <a:xfrm>
            <a:off x="457200" y="1340769"/>
            <a:ext cx="4258816" cy="4785395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  <a:p>
            <a:r>
              <a:rPr lang="sk-SK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Nápad</a:t>
            </a:r>
            <a:r>
              <a:rPr lang="sk-SK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: </a:t>
            </a:r>
            <a:endParaRPr lang="sk-SK" sz="1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  <a:p>
            <a:r>
              <a:rPr lang="sk-SK" dirty="0" smtClean="0"/>
              <a:t>vytlač </a:t>
            </a:r>
            <a:r>
              <a:rPr lang="sk-SK" dirty="0"/>
              <a:t>si vlastný suvenír </a:t>
            </a:r>
            <a:r>
              <a:rPr lang="sk-SK" dirty="0" smtClean="0"/>
              <a:t>– medailón</a:t>
            </a:r>
          </a:p>
          <a:p>
            <a:r>
              <a:rPr lang="sk-SK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Riešenie :  </a:t>
            </a:r>
            <a:r>
              <a:rPr lang="sk-SK" dirty="0" smtClean="0"/>
              <a:t>V </a:t>
            </a:r>
            <a:r>
              <a:rPr lang="sk-SK" dirty="0"/>
              <a:t>Nemecku vyrobený stroj na mince </a:t>
            </a:r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/>
              <a:t>Penny Press) zmení za niekoľko sekúnd malé mince na zberateľské MEDAILÓNKY </a:t>
            </a:r>
            <a:endParaRPr lang="sk-SK" dirty="0" smtClean="0"/>
          </a:p>
          <a:p>
            <a:r>
              <a:rPr lang="sk-SK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Výhody stroja :</a:t>
            </a:r>
          </a:p>
          <a:p>
            <a:r>
              <a:rPr lang="sk-SK" sz="1600" dirty="0" smtClean="0"/>
              <a:t>Môže </a:t>
            </a:r>
            <a:r>
              <a:rPr lang="sk-SK" sz="1600" dirty="0"/>
              <a:t>byť vystavený všade - v interiéri aj v exteriéri </a:t>
            </a:r>
          </a:p>
          <a:p>
            <a:r>
              <a:rPr lang="sk-SK" sz="1600" dirty="0"/>
              <a:t>Ľahko sa ovláda </a:t>
            </a:r>
          </a:p>
          <a:p>
            <a:r>
              <a:rPr lang="sk-SK" sz="1600" dirty="0"/>
              <a:t>Nezávisí od elektrickej energie </a:t>
            </a:r>
          </a:p>
          <a:p>
            <a:r>
              <a:rPr lang="sk-SK" sz="1600" dirty="0"/>
              <a:t>Nezaberá veľa miesta </a:t>
            </a:r>
          </a:p>
          <a:p>
            <a:r>
              <a:rPr lang="sk-SK" sz="1600" dirty="0"/>
              <a:t>Viditeľný proces lisovania </a:t>
            </a:r>
          </a:p>
          <a:p>
            <a:r>
              <a:rPr lang="sk-SK" sz="1600" dirty="0" smtClean="0"/>
              <a:t>Žiadne </a:t>
            </a:r>
            <a:r>
              <a:rPr lang="sk-SK" sz="1600" dirty="0"/>
              <a:t>vaše investície </a:t>
            </a:r>
            <a:endParaRPr lang="sk-SK" sz="1600" dirty="0" smtClean="0"/>
          </a:p>
          <a:p>
            <a:r>
              <a:rPr lang="sk-SK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Možnosti a varianty :</a:t>
            </a:r>
          </a:p>
          <a:p>
            <a:r>
              <a:rPr lang="sk-SK" sz="1600" dirty="0" smtClean="0"/>
              <a:t>Možnosť používať neutrálne žetóny</a:t>
            </a:r>
          </a:p>
          <a:p>
            <a:r>
              <a:rPr lang="sk-SK" sz="1600" dirty="0" smtClean="0"/>
              <a:t>Externý </a:t>
            </a:r>
            <a:r>
              <a:rPr lang="sk-SK" sz="1600" dirty="0"/>
              <a:t>robustný oceľový rám </a:t>
            </a:r>
          </a:p>
          <a:p>
            <a:r>
              <a:rPr lang="sk-SK" sz="1600" dirty="0" smtClean="0"/>
              <a:t>Kolieska umožňujúce </a:t>
            </a:r>
            <a:r>
              <a:rPr lang="sk-SK" sz="1600" dirty="0"/>
              <a:t>ľahký presun </a:t>
            </a:r>
          </a:p>
          <a:p>
            <a:r>
              <a:rPr lang="sk-SK" sz="1600" dirty="0" smtClean="0"/>
              <a:t>Možnosť </a:t>
            </a:r>
            <a:r>
              <a:rPr lang="sk-SK" sz="1600" dirty="0"/>
              <a:t>výberu rôznych dizajnov a farieb </a:t>
            </a:r>
            <a:endParaRPr lang="sk-SK" sz="1600" dirty="0" smtClean="0"/>
          </a:p>
          <a:p>
            <a:r>
              <a:rPr lang="sk-SK" sz="1600" dirty="0" smtClean="0"/>
              <a:t>(individuálne </a:t>
            </a:r>
            <a:r>
              <a:rPr lang="sk-SK" sz="1600" dirty="0"/>
              <a:t>úpravy ) </a:t>
            </a:r>
            <a:endParaRPr lang="sk-SK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Obrázok 10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06205"/>
            <a:ext cx="2952328" cy="6057175"/>
          </a:xfrm>
          <a:prstGeom prst="rect">
            <a:avLst/>
          </a:prstGeom>
        </p:spPr>
      </p:pic>
      <p:pic>
        <p:nvPicPr>
          <p:cNvPr id="12" name="Obrázok 11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97" y="3212976"/>
            <a:ext cx="1518068" cy="17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> 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rPr>
              <a:t>Jednoduché ovládanie </a:t>
            </a:r>
            <a:r>
              <a:rPr lang="sk-SK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1400" b="0" dirty="0"/>
              <a:t/>
            </a:r>
            <a:br>
              <a:rPr lang="sk-SK" sz="1400" b="0" dirty="0"/>
            </a:br>
            <a:r>
              <a:rPr lang="sk-SK" sz="1400" b="0" dirty="0"/>
              <a:t> Vhodiť mince, 4-5krát zatočiť kľukou. Pomocou vycibrenej techniky je </a:t>
            </a:r>
            <a:r>
              <a:rPr lang="sk-SK" sz="1400" b="0" dirty="0" smtClean="0"/>
              <a:t>možné </a:t>
            </a:r>
            <a:r>
              <a:rPr lang="sk-SK" sz="1400" b="0" dirty="0"/>
              <a:t>z jednej mince vyrobiť prekrásny zberateľský medailón. </a:t>
            </a:r>
            <a:endParaRPr lang="sk-SK" sz="13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Zástupný symbol obsahu 4" descr="Orezanie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84785"/>
            <a:ext cx="2219635" cy="1495634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                      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Pre túto pamiatku ponúkame aj  Album aby to nebola jednorazová záležitosť  ale zberateľský koníček , ktorý motivuje  turistu </a:t>
            </a:r>
            <a:r>
              <a:rPr lang="sk-SK" sz="1800" b="1" dirty="0">
                <a:solidFill>
                  <a:srgbClr val="92D050"/>
                </a:solidFill>
                <a:latin typeface="Brush Script MT" pitchFamily="66" charset="0"/>
              </a:rPr>
              <a:t>OBJAVOVAT!!!</a:t>
            </a:r>
          </a:p>
        </p:txBody>
      </p:sp>
      <p:pic>
        <p:nvPicPr>
          <p:cNvPr id="6" name="Obrázok 5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956">
            <a:off x="807095" y="4145687"/>
            <a:ext cx="3300450" cy="2090285"/>
          </a:xfrm>
          <a:prstGeom prst="rect">
            <a:avLst/>
          </a:prstGeom>
        </p:spPr>
      </p:pic>
      <p:pic>
        <p:nvPicPr>
          <p:cNvPr id="9" name="Obrázok 8" descr="Orezanie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628800"/>
            <a:ext cx="5372539" cy="2597534"/>
          </a:xfrm>
          <a:prstGeom prst="rect">
            <a:avLst/>
          </a:prstGeom>
        </p:spPr>
      </p:pic>
      <p:pic>
        <p:nvPicPr>
          <p:cNvPr id="10" name="Obrázok 9" descr="Orezanie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73" y="4287382"/>
            <a:ext cx="4119276" cy="2177361"/>
          </a:xfrm>
          <a:prstGeom prst="rect">
            <a:avLst/>
          </a:prstGeom>
        </p:spPr>
      </p:pic>
      <p:pic>
        <p:nvPicPr>
          <p:cNvPr id="11" name="Obrázok 10" descr="Orezanie obrazovk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63" y="2042208"/>
            <a:ext cx="551659" cy="471505"/>
          </a:xfrm>
          <a:prstGeom prst="rect">
            <a:avLst/>
          </a:prstGeom>
        </p:spPr>
      </p:pic>
      <p:pic>
        <p:nvPicPr>
          <p:cNvPr id="12" name="Obrázok 11" descr="Orezanie obrazovk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77960"/>
            <a:ext cx="610696" cy="361976"/>
          </a:xfrm>
          <a:prstGeom prst="rect">
            <a:avLst/>
          </a:prstGeom>
        </p:spPr>
      </p:pic>
      <p:pic>
        <p:nvPicPr>
          <p:cNvPr id="13" name="Obrázok 12" descr="Orezanie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8343"/>
            <a:ext cx="1508117" cy="1641212"/>
          </a:xfrm>
          <a:prstGeom prst="rect">
            <a:avLst/>
          </a:prstGeom>
        </p:spPr>
      </p:pic>
      <p:pic>
        <p:nvPicPr>
          <p:cNvPr id="14" name="Obrázok 13" descr="Orezanie obrazovk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780929"/>
            <a:ext cx="681132" cy="12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60737" y="2276872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Nedávno </a:t>
            </a:r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inštalované</a:t>
            </a:r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  <a:sym typeface="Wingdings" pitchFamily="2" charset="2"/>
              </a:rPr>
              <a:t>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883791" y="3429000"/>
            <a:ext cx="5392688" cy="8640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k-SK" sz="2400" b="1" dirty="0" smtClean="0"/>
              <a:t>Pre partnera Hrabušice ,,</a:t>
            </a:r>
            <a:r>
              <a:rPr lang="sk-SK" sz="2400" b="1" dirty="0" err="1" smtClean="0"/>
              <a:t>Podlesok</a:t>
            </a:r>
            <a:r>
              <a:rPr lang="sk-SK" sz="2400" b="1" dirty="0" smtClean="0"/>
              <a:t>“ Slovenský Raj</a:t>
            </a:r>
          </a:p>
          <a:p>
            <a:r>
              <a:rPr lang="sk-SK" sz="2400" b="1" dirty="0" smtClean="0"/>
              <a:t>  </a:t>
            </a:r>
            <a:endParaRPr lang="sk-SK" sz="2400" b="1" dirty="0"/>
          </a:p>
        </p:txBody>
      </p:sp>
      <p:pic>
        <p:nvPicPr>
          <p:cNvPr id="10" name="Obrázok 9" descr="Orezanie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836712"/>
            <a:ext cx="1440160" cy="884309"/>
          </a:xfrm>
          <a:prstGeom prst="rect">
            <a:avLst/>
          </a:prstGeom>
        </p:spPr>
      </p:pic>
      <p:pic>
        <p:nvPicPr>
          <p:cNvPr id="11" name="Obrázok 10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0242"/>
            <a:ext cx="1985375" cy="1183589"/>
          </a:xfrm>
          <a:prstGeom prst="rect">
            <a:avLst/>
          </a:prstGeom>
        </p:spPr>
      </p:pic>
      <p:pic>
        <p:nvPicPr>
          <p:cNvPr id="12" name="Obrázok 11" descr="Orezanie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1" y="362423"/>
            <a:ext cx="1139304" cy="1739228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29804" y="363911"/>
            <a:ext cx="235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Prvý návrh medailónu: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323528" y="5733256"/>
            <a:ext cx="290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Finále po úprave medailónu</a:t>
            </a:r>
            <a:r>
              <a:rPr lang="sk-SK" b="1" dirty="0"/>
              <a:t>:</a:t>
            </a:r>
            <a:endParaRPr lang="sk-SK" b="1" dirty="0"/>
          </a:p>
        </p:txBody>
      </p:sp>
      <p:pic>
        <p:nvPicPr>
          <p:cNvPr id="4" name="Obrázok 3" descr="Orezanie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53" y="4603748"/>
            <a:ext cx="1633837" cy="981314"/>
          </a:xfrm>
          <a:prstGeom prst="rect">
            <a:avLst/>
          </a:prstGeom>
        </p:spPr>
      </p:pic>
      <p:pic>
        <p:nvPicPr>
          <p:cNvPr id="5" name="Obrázok 4" descr="Orezanie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41" y="3861048"/>
            <a:ext cx="1663568" cy="2657006"/>
          </a:xfrm>
          <a:prstGeom prst="rect">
            <a:avLst/>
          </a:prstGeom>
        </p:spPr>
      </p:pic>
      <p:pic>
        <p:nvPicPr>
          <p:cNvPr id="6" name="Obrázok 5" descr="Orezanie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939">
            <a:off x="6751471" y="4761537"/>
            <a:ext cx="2131176" cy="13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0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836712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Práve </a:t>
            </a:r>
            <a:r>
              <a:rPr lang="sk-SK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pripravujeme od fotky k </a:t>
            </a:r>
            <a:r>
              <a:rPr lang="sk-SK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Medailónu!!!</a:t>
            </a:r>
            <a:r>
              <a:rPr lang="sk-SK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  <a:sym typeface="Wingdings" pitchFamily="2" charset="2"/>
              </a:rPr>
              <a:t></a:t>
            </a:r>
            <a:endParaRPr lang="sk-SK" sz="4400" dirty="0"/>
          </a:p>
        </p:txBody>
      </p:sp>
      <p:sp>
        <p:nvSpPr>
          <p:cNvPr id="3" name="Obdĺžnik 2"/>
          <p:cNvSpPr/>
          <p:nvPr/>
        </p:nvSpPr>
        <p:spPr>
          <a:xfrm>
            <a:off x="1115739" y="2278078"/>
            <a:ext cx="640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Pre partnera </a:t>
            </a:r>
            <a:r>
              <a:rPr lang="sk-SK" b="1" dirty="0" smtClean="0"/>
              <a:t>St. Ľubovňa  Okolie Hradu Vojenská expozícia Michala </a:t>
            </a:r>
            <a:r>
              <a:rPr lang="sk-SK" b="1" dirty="0" err="1" smtClean="0"/>
              <a:t>Strenka</a:t>
            </a:r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444984" y="2782669"/>
            <a:ext cx="149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Fotky :</a:t>
            </a:r>
            <a:endParaRPr lang="sk-SK" b="1" dirty="0"/>
          </a:p>
          <a:p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5796136" y="2782669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Prvý návrh medailónu:</a:t>
            </a:r>
            <a:endParaRPr lang="sk-SK" b="1" dirty="0"/>
          </a:p>
          <a:p>
            <a:endParaRPr lang="sk-SK" b="1" dirty="0"/>
          </a:p>
        </p:txBody>
      </p:sp>
      <p:pic>
        <p:nvPicPr>
          <p:cNvPr id="6" name="Obrázok 5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1417324" cy="1567079"/>
          </a:xfrm>
          <a:prstGeom prst="rect">
            <a:avLst/>
          </a:prstGeom>
        </p:spPr>
      </p:pic>
      <p:pic>
        <p:nvPicPr>
          <p:cNvPr id="7" name="Obrázok 6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05" y="3229005"/>
            <a:ext cx="1105045" cy="1592167"/>
          </a:xfrm>
          <a:prstGeom prst="rect">
            <a:avLst/>
          </a:prstGeom>
        </p:spPr>
      </p:pic>
      <p:pic>
        <p:nvPicPr>
          <p:cNvPr id="8" name="Obrázok 7" descr="Orezanie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7" y="4581128"/>
            <a:ext cx="1897305" cy="1951860"/>
          </a:xfrm>
          <a:prstGeom prst="rect">
            <a:avLst/>
          </a:prstGeom>
        </p:spPr>
      </p:pic>
      <p:pic>
        <p:nvPicPr>
          <p:cNvPr id="9" name="Obrázok 8" descr="Orezanie obrazov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1" y="4509120"/>
            <a:ext cx="2270229" cy="1899804"/>
          </a:xfrm>
          <a:prstGeom prst="rect">
            <a:avLst/>
          </a:prstGeom>
        </p:spPr>
      </p:pic>
      <p:pic>
        <p:nvPicPr>
          <p:cNvPr id="10" name="Obrázok 9" descr="Orezanie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38" y="3270859"/>
            <a:ext cx="1908212" cy="1220298"/>
          </a:xfrm>
          <a:prstGeom prst="rect">
            <a:avLst/>
          </a:prstGeom>
        </p:spPr>
      </p:pic>
      <p:pic>
        <p:nvPicPr>
          <p:cNvPr id="11" name="Obrázok 10" descr="Orezanie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49" y="3510715"/>
            <a:ext cx="1629374" cy="2620914"/>
          </a:xfrm>
          <a:prstGeom prst="rect">
            <a:avLst/>
          </a:prstGeom>
        </p:spPr>
      </p:pic>
      <p:pic>
        <p:nvPicPr>
          <p:cNvPr id="12" name="Obrázok 11" descr="Orezanie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63" y="4463878"/>
            <a:ext cx="1349545" cy="21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3784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244</TotalTime>
  <Words>269</Words>
  <Application>Microsoft Office PowerPoint</Application>
  <PresentationFormat>Prezentácia na obrazovke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Prezentácia programu PowerPoint</vt:lpstr>
      <vt:lpstr>Onás   </vt:lpstr>
      <vt:lpstr>Dnes už viac ako  500 našich strojov  nájdete  v celej EU  - Nemecko ; Rakúsko; Slovensko či Bulharsko ale aj Švajčiarsko má viacero miest využívajúcich túto SKVELÚ REKLAMU </vt:lpstr>
      <vt:lpstr>Slovenské Realizácie </vt:lpstr>
      <vt:lpstr>Návrhy  zákazníka  </vt:lpstr>
      <vt:lpstr>  Suveníry – Medailóny  Váš vlastný motív  na suveníre –medailóne </vt:lpstr>
      <vt:lpstr>  Jednoduché ovládanie    Vhodiť mince, 4-5krát zatočiť kľukou. Pomocou vycibrenej techniky je možné z jednej mince vyrobiť prekrásny zberateľský medailón. </vt:lpstr>
      <vt:lpstr>Nedávno inštalované</vt:lpstr>
      <vt:lpstr>Prezentácia programu PowerPoint</vt:lpstr>
      <vt:lpstr>Ďakujeme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Samuel</dc:creator>
  <cp:lastModifiedBy>Samuel</cp:lastModifiedBy>
  <cp:revision>43</cp:revision>
  <dcterms:created xsi:type="dcterms:W3CDTF">2018-01-14T08:27:57Z</dcterms:created>
  <dcterms:modified xsi:type="dcterms:W3CDTF">2018-05-30T16:37:47Z</dcterms:modified>
</cp:coreProperties>
</file>